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</p:sldIdLst>
  <p:sldSz cy="5143500" cx="9144000"/>
  <p:notesSz cx="6858000" cy="9144000"/>
  <p:embeddedFontLst>
    <p:embeddedFont>
      <p:font typeface="Montserrat SemiBold"/>
      <p:regular r:id="rId11"/>
      <p:bold r:id="rId12"/>
      <p:italic r:id="rId13"/>
      <p:boldItalic r:id="rId14"/>
    </p:embeddedFont>
    <p:embeddedFont>
      <p:font typeface="Montserrat"/>
      <p:regular r:id="rId15"/>
      <p:bold r:id="rId16"/>
      <p:italic r:id="rId17"/>
      <p:boldItalic r:id="rId18"/>
    </p:embeddedFont>
    <p:embeddedFont>
      <p:font typeface="Montserrat Medium"/>
      <p:regular r:id="rId19"/>
      <p:bold r:id="rId20"/>
      <p:italic r:id="rId21"/>
      <p:boldItalic r:id="rId22"/>
    </p:embeddedFont>
    <p:embeddedFont>
      <p:font typeface="Montserrat Light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Medium-bold.fntdata"/><Relationship Id="rId22" Type="http://schemas.openxmlformats.org/officeDocument/2006/relationships/font" Target="fonts/MontserratMedium-boldItalic.fntdata"/><Relationship Id="rId21" Type="http://schemas.openxmlformats.org/officeDocument/2006/relationships/font" Target="fonts/MontserratMedium-italic.fntdata"/><Relationship Id="rId24" Type="http://schemas.openxmlformats.org/officeDocument/2006/relationships/font" Target="fonts/MontserratLight-bold.fntdata"/><Relationship Id="rId23" Type="http://schemas.openxmlformats.org/officeDocument/2006/relationships/font" Target="fonts/MontserratLight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MontserratLight-boldItalic.fntdata"/><Relationship Id="rId25" Type="http://schemas.openxmlformats.org/officeDocument/2006/relationships/font" Target="fonts/MontserratLight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font" Target="fonts/MontserratSemiBold-regular.fntdata"/><Relationship Id="rId10" Type="http://schemas.openxmlformats.org/officeDocument/2006/relationships/slide" Target="slides/slide6.xml"/><Relationship Id="rId13" Type="http://schemas.openxmlformats.org/officeDocument/2006/relationships/font" Target="fonts/MontserratSemiBold-italic.fntdata"/><Relationship Id="rId12" Type="http://schemas.openxmlformats.org/officeDocument/2006/relationships/font" Target="fonts/MontserratSemiBold-bold.fntdata"/><Relationship Id="rId15" Type="http://schemas.openxmlformats.org/officeDocument/2006/relationships/font" Target="fonts/Montserrat-regular.fntdata"/><Relationship Id="rId14" Type="http://schemas.openxmlformats.org/officeDocument/2006/relationships/font" Target="fonts/MontserratSemiBold-boldItalic.fntdata"/><Relationship Id="rId17" Type="http://schemas.openxmlformats.org/officeDocument/2006/relationships/font" Target="fonts/Montserrat-italic.fntdata"/><Relationship Id="rId16" Type="http://schemas.openxmlformats.org/officeDocument/2006/relationships/font" Target="fonts/Montserrat-bold.fntdata"/><Relationship Id="rId19" Type="http://schemas.openxmlformats.org/officeDocument/2006/relationships/font" Target="fonts/MontserratMedium-regular.fntdata"/><Relationship Id="rId18" Type="http://schemas.openxmlformats.org/officeDocument/2006/relationships/font" Target="fonts/Montserrat-boldItalic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475b05ce66_3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475b05ce66_3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475b05ce66_3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475b05ce66_3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47765ae376_1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47765ae376_1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46fc74c14c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46fc74c14c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47765ae376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47765ae376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Relationship Id="rId4" Type="http://schemas.openxmlformats.org/officeDocument/2006/relationships/image" Target="../media/image5.png"/><Relationship Id="rId5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drive.google.com/file/d/1Q5qNYJpqAHg8vxTc3EyPIpZP5ABkhYlU/view" TargetMode="External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jp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 title="00011-1036962057.png"/>
          <p:cNvPicPr preferRelativeResize="0"/>
          <p:nvPr/>
        </p:nvPicPr>
        <p:blipFill rotWithShape="1">
          <a:blip r:embed="rId3">
            <a:alphaModFix/>
          </a:blip>
          <a:srcRect b="0" l="5540" r="5531" t="11079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>
              <a:srgbClr val="000000">
                <a:alpha val="42000"/>
              </a:srgbClr>
            </a:outerShdw>
          </a:effectLst>
        </p:spPr>
      </p:pic>
      <p:pic>
        <p:nvPicPr>
          <p:cNvPr id="55" name="Google Shape;55;p13" title="Sunspot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96146" y="1941147"/>
            <a:ext cx="6786227" cy="758820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5400000" dist="38100">
              <a:srgbClr val="000000">
                <a:alpha val="24000"/>
              </a:srgbClr>
            </a:outerShdw>
          </a:effectLst>
        </p:spPr>
      </p:pic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2489569" y="2780724"/>
            <a:ext cx="4164900" cy="58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Sun in your pocket</a:t>
            </a:r>
            <a:endParaRPr sz="1400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Основная идея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 rotWithShape="1">
          <a:blip r:embed="rId3">
            <a:alphaModFix/>
          </a:blip>
          <a:srcRect b="9062" l="0" r="3502" t="3882"/>
          <a:stretch/>
        </p:blipFill>
        <p:spPr>
          <a:xfrm>
            <a:off x="-1407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Спутники, которые смогут отражать солнечный свет и точечно подавать его на Землю по требованию</a:t>
            </a:r>
            <a:endParaRPr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64" name="Google Shape;64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Идея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12063" y="2230575"/>
            <a:ext cx="2650200" cy="2338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66" name="Google Shape;66;p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00300" y="2230575"/>
            <a:ext cx="3935700" cy="2338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67" name="Google Shape;67;p14"/>
          <p:cNvSpPr/>
          <p:nvPr/>
        </p:nvSpPr>
        <p:spPr>
          <a:xfrm flipH="1" rot="5400000">
            <a:off x="6518125" y="3040125"/>
            <a:ext cx="2357700" cy="717300"/>
          </a:xfrm>
          <a:prstGeom prst="roundRect">
            <a:avLst>
              <a:gd fmla="val 27470" name="adj"/>
            </a:avLst>
          </a:prstGeom>
          <a:solidFill>
            <a:srgbClr val="ED492B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</a:rPr>
              <a:t>APPLY FOR SUNSHINE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5"/>
          <p:cNvPicPr preferRelativeResize="0"/>
          <p:nvPr/>
        </p:nvPicPr>
        <p:blipFill rotWithShape="1">
          <a:blip r:embed="rId3">
            <a:alphaModFix amt="40000"/>
          </a:blip>
          <a:srcRect b="11118" l="495" r="495" t="7962"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Команда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4" name="Google Shape;74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Степан Герасимов - CEO</a:t>
            </a:r>
            <a:endParaRPr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Ойкин Даниил - CTO</a:t>
            </a:r>
            <a:endParaRPr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Руслан Арибжанов - web-дизайнер</a:t>
            </a:r>
            <a:endParaRPr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Александр Чижов - финансист, маркетолог</a:t>
            </a:r>
            <a:endParaRPr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Константин Булгаков - web-разработчик</a:t>
            </a:r>
            <a:endParaRPr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Вячеслав Широков - аэрокосмический инженер</a:t>
            </a:r>
            <a:endParaRPr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Матвей Толкачёв - инженер по производству</a:t>
            </a:r>
            <a:endParaRPr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Вячеслав Захаров - оптический инженер</a:t>
            </a:r>
            <a:endParaRPr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6"/>
          <p:cNvPicPr preferRelativeResize="0"/>
          <p:nvPr/>
        </p:nvPicPr>
        <p:blipFill rotWithShape="1">
          <a:blip r:embed="rId3">
            <a:alphaModFix/>
          </a:blip>
          <a:srcRect b="0" l="0" r="0" t="13314"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Демо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1" name="Google Shape;81;p16"/>
          <p:cNvSpPr/>
          <p:nvPr/>
        </p:nvSpPr>
        <p:spPr>
          <a:xfrm flipH="1">
            <a:off x="3393150" y="4100700"/>
            <a:ext cx="2357700" cy="573300"/>
          </a:xfrm>
          <a:prstGeom prst="roundRect">
            <a:avLst>
              <a:gd fmla="val 27470" name="adj"/>
            </a:avLst>
          </a:prstGeom>
          <a:solidFill>
            <a:srgbClr val="ED492B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</a:rPr>
              <a:t>ДА БУДЕТ СВЕТ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2" name="Google Shape;82;p16"/>
          <p:cNvSpPr txBox="1"/>
          <p:nvPr>
            <p:ph idx="1" type="body"/>
          </p:nvPr>
        </p:nvSpPr>
        <p:spPr>
          <a:xfrm>
            <a:off x="589175" y="4243925"/>
            <a:ext cx="1366800" cy="28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0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56.999902, 40.986411</a:t>
            </a:r>
            <a:endParaRPr sz="14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83" name="Google Shape;83;p16" title="2315412412412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2907" y="4285025"/>
            <a:ext cx="176275" cy="204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 title="2315412412412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89880" y="1965550"/>
            <a:ext cx="364250" cy="42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7" title="DvtjX1MQ8vDLC2hstTGnplhXoYs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3000" y="0"/>
            <a:ext cx="6858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8" title="ISS007-E-10807.jpg"/>
          <p:cNvPicPr preferRelativeResize="0"/>
          <p:nvPr/>
        </p:nvPicPr>
        <p:blipFill rotWithShape="1">
          <a:blip r:embed="rId3">
            <a:alphaModFix amt="52000"/>
          </a:blip>
          <a:srcRect b="12313" l="7003" r="8415" t="3112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Спасибо!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6" name="Google Shape;96;p18"/>
          <p:cNvSpPr/>
          <p:nvPr/>
        </p:nvSpPr>
        <p:spPr>
          <a:xfrm flipH="1">
            <a:off x="1609950" y="1381500"/>
            <a:ext cx="5924100" cy="2975400"/>
          </a:xfrm>
          <a:prstGeom prst="roundRect">
            <a:avLst>
              <a:gd fmla="val 12959" name="adj"/>
            </a:avLst>
          </a:prstGeom>
          <a:solidFill>
            <a:schemeClr val="lt1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97" name="Google Shape;97;p18" title="9abcc174d3ab223c1816c6a8f2cd0093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06750" y="1672900"/>
            <a:ext cx="2392600" cy="23926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8"/>
          <p:cNvSpPr txBox="1"/>
          <p:nvPr>
            <p:ph idx="1" type="body"/>
          </p:nvPr>
        </p:nvSpPr>
        <p:spPr>
          <a:xfrm>
            <a:off x="1895600" y="1725825"/>
            <a:ext cx="3131100" cy="23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solidFill>
                  <a:srgbClr val="050507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Наша команда открыта</a:t>
            </a:r>
            <a:br>
              <a:rPr lang="ru" sz="1700">
                <a:solidFill>
                  <a:srgbClr val="050507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</a:br>
            <a:r>
              <a:rPr lang="ru" sz="1700">
                <a:solidFill>
                  <a:srgbClr val="050507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к сотрудничеству</a:t>
            </a:r>
            <a:endParaRPr sz="1700">
              <a:solidFill>
                <a:srgbClr val="050507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700">
                <a:solidFill>
                  <a:srgbClr val="050507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С радостью ответим</a:t>
            </a:r>
            <a:br>
              <a:rPr lang="ru" sz="1700">
                <a:solidFill>
                  <a:srgbClr val="050507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</a:br>
            <a:r>
              <a:rPr lang="ru" sz="1700">
                <a:solidFill>
                  <a:srgbClr val="050507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на любые вопросы</a:t>
            </a:r>
            <a:endParaRPr sz="1700">
              <a:solidFill>
                <a:srgbClr val="050507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br>
              <a:rPr lang="ru" sz="1700">
                <a:solidFill>
                  <a:srgbClr val="050507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</a:br>
            <a:br>
              <a:rPr lang="ru" sz="1700">
                <a:solidFill>
                  <a:srgbClr val="050507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</a:br>
            <a:r>
              <a:rPr lang="ru" sz="800">
                <a:solidFill>
                  <a:srgbClr val="050507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SUNSPOT 2025. All Rights Reserved</a:t>
            </a:r>
            <a:endParaRPr sz="800">
              <a:solidFill>
                <a:srgbClr val="050507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